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F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1"/>
  </p:normalViewPr>
  <p:slideViewPr>
    <p:cSldViewPr snapToGrid="0" snapToObjects="1">
      <p:cViewPr varScale="1">
        <p:scale>
          <a:sx n="42" d="100"/>
          <a:sy n="42" d="100"/>
        </p:scale>
        <p:origin x="79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442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7477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290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497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1702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CEDD7-5069-A24F-B0F3-93A047DA427F}" type="datetimeFigureOut">
              <a:rPr lang="nl-NL" smtClean="0"/>
              <a:t>26-5-2015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4CFA4-3E30-0740-971C-31D390CD913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393539"/>
            <a:ext cx="9144000" cy="1044555"/>
          </a:xfrm>
        </p:spPr>
        <p:txBody>
          <a:bodyPr/>
          <a:lstStyle/>
          <a:p>
            <a:r>
              <a:rPr lang="nl-NL" b="1" dirty="0" smtClean="0">
                <a:solidFill>
                  <a:schemeClr val="bg1"/>
                </a:solidFill>
              </a:rPr>
              <a:t>Robotarm</a:t>
            </a:r>
            <a:endParaRPr lang="nl-NL" b="1" dirty="0">
              <a:solidFill>
                <a:schemeClr val="bg1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353419" y="2571197"/>
            <a:ext cx="6573937" cy="5305065"/>
          </a:xfrm>
        </p:spPr>
        <p:txBody>
          <a:bodyPr/>
          <a:lstStyle/>
          <a:p>
            <a:pPr algn="l"/>
            <a:r>
              <a:rPr lang="nl-NL" dirty="0" err="1" smtClean="0">
                <a:solidFill>
                  <a:schemeClr val="bg1"/>
                </a:solidFill>
              </a:rPr>
              <a:t>Jooris</a:t>
            </a:r>
            <a:r>
              <a:rPr lang="nl-NL" dirty="0" smtClean="0">
                <a:solidFill>
                  <a:schemeClr val="bg1"/>
                </a:solidFill>
              </a:rPr>
              <a:t> Matthias</a:t>
            </a:r>
          </a:p>
          <a:p>
            <a:pPr algn="l"/>
            <a:r>
              <a:rPr lang="nl-NL" dirty="0" smtClean="0">
                <a:solidFill>
                  <a:schemeClr val="bg1"/>
                </a:solidFill>
              </a:rPr>
              <a:t>&amp;</a:t>
            </a:r>
          </a:p>
          <a:p>
            <a:pPr algn="l"/>
            <a:r>
              <a:rPr lang="nl-NL" dirty="0" err="1" smtClean="0">
                <a:solidFill>
                  <a:schemeClr val="bg1"/>
                </a:solidFill>
              </a:rPr>
              <a:t>Nieskens</a:t>
            </a:r>
            <a:r>
              <a:rPr lang="nl-NL" dirty="0" smtClean="0">
                <a:solidFill>
                  <a:schemeClr val="bg1"/>
                </a:solidFill>
              </a:rPr>
              <a:t> Tom</a:t>
            </a:r>
          </a:p>
          <a:p>
            <a:pPr algn="l"/>
            <a:endParaRPr lang="nl-NL" dirty="0">
              <a:solidFill>
                <a:schemeClr val="bg1"/>
              </a:solidFill>
            </a:endParaRPr>
          </a:p>
          <a:p>
            <a:pPr algn="l"/>
            <a:r>
              <a:rPr lang="nl-NL" dirty="0" err="1" smtClean="0">
                <a:solidFill>
                  <a:schemeClr val="bg1"/>
                </a:solidFill>
              </a:rPr>
              <a:t>Mechatronica</a:t>
            </a:r>
            <a:r>
              <a:rPr lang="nl-NL" dirty="0" smtClean="0">
                <a:solidFill>
                  <a:schemeClr val="bg1"/>
                </a:solidFill>
              </a:rPr>
              <a:t> 2Ea-ICT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01055" y="2096275"/>
            <a:ext cx="5305063" cy="3978797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26" y="297918"/>
            <a:ext cx="2073134" cy="8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 smtClean="0">
                <a:solidFill>
                  <a:schemeClr val="bg1"/>
                </a:solidFill>
              </a:rPr>
              <a:t>MyRio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0" y="1825625"/>
            <a:ext cx="7753350" cy="4351338"/>
          </a:xfrm>
        </p:spPr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ARM </a:t>
            </a:r>
            <a:r>
              <a:rPr lang="nl-NL" dirty="0" err="1" smtClean="0">
                <a:solidFill>
                  <a:schemeClr val="bg1"/>
                </a:solidFill>
              </a:rPr>
              <a:t>zinq</a:t>
            </a:r>
            <a:r>
              <a:rPr lang="nl-NL" dirty="0" smtClean="0">
                <a:solidFill>
                  <a:schemeClr val="bg1"/>
                </a:solidFill>
              </a:rPr>
              <a:t> processor en FPGA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10 analoge ingangen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6 analoge uitgangen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40 digitale I/0 lijnen</a:t>
            </a:r>
          </a:p>
          <a:p>
            <a:endParaRPr lang="nl-NL" dirty="0">
              <a:solidFill>
                <a:schemeClr val="bg1"/>
              </a:solidFill>
            </a:endParaRPr>
          </a:p>
          <a:p>
            <a:r>
              <a:rPr lang="nl-NL" dirty="0" err="1" smtClean="0">
                <a:solidFill>
                  <a:schemeClr val="bg1"/>
                </a:solidFill>
              </a:rPr>
              <a:t>Onboard</a:t>
            </a:r>
            <a:r>
              <a:rPr lang="nl-NL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nl-NL" dirty="0" smtClean="0">
                <a:solidFill>
                  <a:schemeClr val="bg1"/>
                </a:solidFill>
              </a:rPr>
              <a:t>Wifi</a:t>
            </a:r>
          </a:p>
          <a:p>
            <a:pPr lvl="1"/>
            <a:r>
              <a:rPr lang="nl-NL" dirty="0" err="1" smtClean="0">
                <a:solidFill>
                  <a:schemeClr val="bg1"/>
                </a:solidFill>
              </a:rPr>
              <a:t>Leds</a:t>
            </a:r>
            <a:r>
              <a:rPr lang="nl-NL" dirty="0" smtClean="0">
                <a:solidFill>
                  <a:schemeClr val="bg1"/>
                </a:solidFill>
              </a:rPr>
              <a:t>, buttons</a:t>
            </a:r>
          </a:p>
          <a:p>
            <a:pPr lvl="1"/>
            <a:r>
              <a:rPr lang="nl-NL" dirty="0" smtClean="0">
                <a:solidFill>
                  <a:schemeClr val="bg1"/>
                </a:solidFill>
              </a:rPr>
              <a:t>3 </a:t>
            </a:r>
            <a:r>
              <a:rPr lang="nl-NL" dirty="0" err="1" smtClean="0">
                <a:solidFill>
                  <a:schemeClr val="bg1"/>
                </a:solidFill>
              </a:rPr>
              <a:t>assige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accelerometer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26" y="297918"/>
            <a:ext cx="2073134" cy="87395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26" y="1588294"/>
            <a:ext cx="30226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>
                <a:solidFill>
                  <a:schemeClr val="bg1"/>
                </a:solidFill>
              </a:rPr>
              <a:t>Opstelling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316412" y="1825625"/>
            <a:ext cx="7037388" cy="4351338"/>
          </a:xfrm>
        </p:spPr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</a:rPr>
              <a:t>Optocouplers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</a:p>
          <a:p>
            <a:r>
              <a:rPr lang="nl-NL" dirty="0" smtClean="0">
                <a:solidFill>
                  <a:schemeClr val="bg1"/>
                </a:solidFill>
              </a:rPr>
              <a:t>2x </a:t>
            </a:r>
            <a:r>
              <a:rPr lang="nl-NL" dirty="0" err="1" smtClean="0">
                <a:solidFill>
                  <a:schemeClr val="bg1"/>
                </a:solidFill>
              </a:rPr>
              <a:t>labvoeding</a:t>
            </a:r>
            <a:endParaRPr lang="nl-NL" dirty="0" smtClean="0">
              <a:solidFill>
                <a:schemeClr val="bg1"/>
              </a:solidFill>
            </a:endParaRPr>
          </a:p>
          <a:p>
            <a:r>
              <a:rPr lang="nl-NL" dirty="0" err="1" smtClean="0">
                <a:solidFill>
                  <a:schemeClr val="bg1"/>
                </a:solidFill>
              </a:rPr>
              <a:t>MyRio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12" y="1239044"/>
            <a:ext cx="41275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1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 smtClean="0">
                <a:solidFill>
                  <a:schemeClr val="bg1"/>
                </a:solidFill>
              </a:rPr>
              <a:t>Labview</a:t>
            </a:r>
            <a:r>
              <a:rPr lang="nl-NL" dirty="0" smtClean="0">
                <a:solidFill>
                  <a:schemeClr val="bg1"/>
                </a:solidFill>
              </a:rPr>
              <a:t>	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875" y="2079921"/>
            <a:ext cx="9848850" cy="347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94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nl-NL" dirty="0" smtClean="0">
                <a:solidFill>
                  <a:schemeClr val="bg1"/>
                </a:solidFill>
              </a:rPr>
              <a:t>Kinematics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>
          <a:xfrm>
            <a:off x="4800600" y="1228725"/>
            <a:ext cx="6553200" cy="55006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56" y="1039147"/>
            <a:ext cx="8701088" cy="581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7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>
                <a:solidFill>
                  <a:schemeClr val="bg1"/>
                </a:solidFill>
              </a:rPr>
              <a:t>Kinematica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450" y="1825625"/>
            <a:ext cx="4229100" cy="421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6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 smtClean="0">
                <a:solidFill>
                  <a:schemeClr val="bg1"/>
                </a:solidFill>
              </a:rPr>
              <a:t>Labview</a:t>
            </a:r>
            <a:r>
              <a:rPr lang="nl-NL" dirty="0" smtClean="0">
                <a:solidFill>
                  <a:schemeClr val="bg1"/>
                </a:solidFill>
              </a:rPr>
              <a:t>	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" y="2611438"/>
            <a:ext cx="9144000" cy="235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59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 smtClean="0">
                <a:solidFill>
                  <a:schemeClr val="bg1"/>
                </a:solidFill>
              </a:rPr>
              <a:t>Labview</a:t>
            </a:r>
            <a:r>
              <a:rPr lang="nl-NL" dirty="0" smtClean="0">
                <a:solidFill>
                  <a:schemeClr val="bg1"/>
                </a:solidFill>
              </a:rPr>
              <a:t>	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45419"/>
            <a:ext cx="9202109" cy="501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72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43</Words>
  <Application>Microsoft Office PowerPoint</Application>
  <PresentationFormat>Breedbeeld</PresentationFormat>
  <Paragraphs>25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Office-thema</vt:lpstr>
      <vt:lpstr>Robotarm</vt:lpstr>
      <vt:lpstr>MyRio</vt:lpstr>
      <vt:lpstr>Opstelling</vt:lpstr>
      <vt:lpstr>Labview </vt:lpstr>
      <vt:lpstr>Kinematics</vt:lpstr>
      <vt:lpstr>Kinematica</vt:lpstr>
      <vt:lpstr>Labview </vt:lpstr>
      <vt:lpstr>Labview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Robotarm</dc:title>
  <dc:creator>Microsoft Office-gebruiker</dc:creator>
  <cp:lastModifiedBy>tom nieskens</cp:lastModifiedBy>
  <cp:revision>5</cp:revision>
  <dcterms:created xsi:type="dcterms:W3CDTF">2015-05-26T11:34:20Z</dcterms:created>
  <dcterms:modified xsi:type="dcterms:W3CDTF">2015-05-26T12:24:07Z</dcterms:modified>
</cp:coreProperties>
</file>

<file path=docProps/thumbnail.jpeg>
</file>